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6858000" cy="9144000"/>
  <p:defaultTextStyle>
    <a:defPPr>
      <a:defRPr lang="pt-BR"/>
    </a:defPPr>
    <a:lvl1pPr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FF9900"/>
    <a:srgbClr val="2475F8"/>
    <a:srgbClr val="458AF9"/>
    <a:srgbClr val="5896FA"/>
    <a:srgbClr val="E5F5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8" autoAdjust="0"/>
    <p:restoredTop sz="99855" autoAdjust="0"/>
  </p:normalViewPr>
  <p:slideViewPr>
    <p:cSldViewPr>
      <p:cViewPr>
        <p:scale>
          <a:sx n="33" d="100"/>
          <a:sy n="33" d="100"/>
        </p:scale>
        <p:origin x="-1398" y="-72"/>
      </p:cViewPr>
      <p:guideLst>
        <p:guide orient="horz" pos="11340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70332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370332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5D7678-6BF4-476C-AFB4-61E303241DE8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70332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70332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667F10-C8F1-4710-8F56-D8EB342A87D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48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51025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2050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4663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5688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3702050" fontAlgn="base">
              <a:spcBef>
                <a:spcPct val="0"/>
              </a:spcBef>
              <a:spcAft>
                <a:spcPct val="0"/>
              </a:spcAft>
              <a:defRPr/>
            </a:pPr>
            <a:fld id="{F5ED92D6-4CE9-4F3C-8EDF-6C731064E828}" type="slidenum">
              <a:rPr lang="pt-BR">
                <a:cs typeface="Arial" charset="0"/>
              </a:rPr>
              <a:pPr defTabSz="370205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7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E7BB-E4C6-4950-8499-EAB59F417B83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8D49C-3451-4B10-8265-B15E63EEE1B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88A4F-C11E-4FDE-9E17-300243D7A305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2AF0-709C-46FA-B9EF-1772F08E0E0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174E7-1816-44D5-84F5-45D6B348299B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CD2A1-31D8-4399-B3FD-3DBAAA4191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244D1-1428-43F0-B8CE-7D44654E03DB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9F63-3AAD-4B03-8CCA-65B5335E12C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24279-DBE4-48ED-8EA2-F9EC3F36D6DC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7F5FB-B8BB-4C63-B77F-BD16D5F2B8F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40180" y="840105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641830" y="840105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1C04-30BF-45EE-9664-90DF4410F9DD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DE6B-D408-49B7-8F94-81F6368866A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91B8-119F-428E-95E6-05CF6D32503C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8A91-BC37-4871-A9A3-86B00D5D473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B2ABB-1CFE-4E7D-BBC2-BDB15298C981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1608C-D998-4142-BC64-FC7E82249EA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1DC6B-965F-4835-9B9B-72C5C0867C03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0F609-9BF6-442E-968F-54E8FF67215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69FF7-BEE2-424A-B22B-81550D54DFF9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99B72-B9E4-4D60-A715-51CB5F0DC93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4183-2D13-4FA8-BB77-79AE88D62CBA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5108-D739-4EA8-A121-7BB1E4B1DD7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332" tIns="185166" rIns="370332" bIns="18516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332" tIns="185166" rIns="370332" bIns="185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 defTabSz="3703320" fontAlgn="auto">
              <a:spcBef>
                <a:spcPts val="0"/>
              </a:spcBef>
              <a:spcAft>
                <a:spcPts val="0"/>
              </a:spcAft>
              <a:defRPr sz="4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7E49EF-E123-4051-9FC7-2366C834E404}" type="datetimeFigureOut">
              <a:rPr lang="pt-BR"/>
              <a:pPr>
                <a:defRPr/>
              </a:pPr>
              <a:t>08/08/2018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 defTabSz="3703320" fontAlgn="auto">
              <a:spcBef>
                <a:spcPts val="0"/>
              </a:spcBef>
              <a:spcAft>
                <a:spcPts val="0"/>
              </a:spcAft>
              <a:defRPr sz="4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 defTabSz="3703320" fontAlgn="auto">
              <a:spcBef>
                <a:spcPts val="0"/>
              </a:spcBef>
              <a:spcAft>
                <a:spcPts val="0"/>
              </a:spcAft>
              <a:defRPr sz="4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972CA9-A988-4A74-855C-16033862005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7288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175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512888" y="5184775"/>
            <a:ext cx="25634950" cy="1008392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81000" tIns="42120" rIns="81000" bIns="42120">
            <a:spAutoFit/>
          </a:bodyPr>
          <a:lstStyle/>
          <a:p>
            <a:pPr algn="ctr"/>
            <a:r>
              <a:rPr lang="pt-BR" sz="6000" b="1" dirty="0" smtClean="0"/>
              <a:t>TITULO</a:t>
            </a:r>
            <a:endParaRPr lang="pt-BR" sz="6000" dirty="0"/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47625" y="6408738"/>
            <a:ext cx="28755975" cy="178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00" tIns="42120" rIns="81000" bIns="42120">
            <a:spAutoFit/>
          </a:bodyPr>
          <a:lstStyle/>
          <a:p>
            <a:pPr algn="ctr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</a:pPr>
            <a:r>
              <a:rPr lang="pt-BR" sz="3600" dirty="0" smtClean="0">
                <a:cs typeface="DejaVu Sans" pitchFamily="34" charset="0"/>
                <a:sym typeface="Wingdings" pitchFamily="2" charset="2"/>
              </a:rPr>
              <a:t>Autores</a:t>
            </a:r>
          </a:p>
          <a:p>
            <a:pPr algn="ctr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</a:pPr>
            <a:r>
              <a:rPr lang="pt-BR" sz="2800" dirty="0" smtClean="0">
                <a:cs typeface="DejaVu Sans" pitchFamily="34" charset="0"/>
                <a:sym typeface="Wingdings" pitchFamily="2" charset="2"/>
              </a:rPr>
              <a:t>instituições</a:t>
            </a:r>
            <a:endParaRPr lang="pt-BR" sz="2800" dirty="0">
              <a:cs typeface="DejaVu Sans" pitchFamily="34" charset="0"/>
              <a:sym typeface="Wingdings" pitchFamily="2" charset="2"/>
            </a:endParaRPr>
          </a:p>
          <a:p>
            <a:pPr algn="ctr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</a:pPr>
            <a:r>
              <a:rPr lang="pt-BR" sz="2800" dirty="0">
                <a:cs typeface="DejaVu Sans" pitchFamily="34" charset="0"/>
                <a:sym typeface="Wingdings" pitchFamily="2" charset="2"/>
              </a:rPr>
              <a:t>e-mail</a:t>
            </a:r>
            <a:r>
              <a:rPr lang="pt-BR" sz="2800" dirty="0" smtClean="0">
                <a:cs typeface="DejaVu Sans" pitchFamily="34" charset="0"/>
                <a:sym typeface="Wingdings" pitchFamily="2" charset="2"/>
              </a:rPr>
              <a:t>:</a:t>
            </a:r>
            <a:r>
              <a:rPr lang="fr-FR" sz="2800" dirty="0">
                <a:latin typeface="Calibri" pitchFamily="34" charset="0"/>
                <a:cs typeface="DejaVu Sans" pitchFamily="34" charset="0"/>
                <a:sym typeface="Wingdings" pitchFamily="2" charset="2"/>
              </a:rPr>
              <a:t/>
            </a:r>
            <a:br>
              <a:rPr lang="fr-FR" sz="2800" dirty="0">
                <a:latin typeface="Calibri" pitchFamily="34" charset="0"/>
                <a:cs typeface="DejaVu Sans" pitchFamily="34" charset="0"/>
                <a:sym typeface="Wingdings" pitchFamily="2" charset="2"/>
              </a:rPr>
            </a:br>
            <a:endParaRPr lang="pt-BR" sz="2800" baseline="30000" dirty="0">
              <a:cs typeface="DejaVu Sans" pitchFamily="34" charset="0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0" y="0"/>
            <a:ext cx="2880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endParaRPr lang="pt-BR" sz="1800"/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0" y="5040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endParaRPr lang="pt-BR" sz="1800"/>
          </a:p>
        </p:txBody>
      </p: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0" y="98266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endParaRPr lang="pt-BR" sz="1800"/>
          </a:p>
        </p:txBody>
      </p:sp>
      <p:cxnSp>
        <p:nvCxnSpPr>
          <p:cNvPr id="15" name="Conector reto 14"/>
          <p:cNvCxnSpPr/>
          <p:nvPr/>
        </p:nvCxnSpPr>
        <p:spPr>
          <a:xfrm>
            <a:off x="0" y="33932813"/>
            <a:ext cx="28803600" cy="1587"/>
          </a:xfrm>
          <a:prstGeom prst="line">
            <a:avLst/>
          </a:prstGeom>
          <a:ln w="355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0" y="4498975"/>
            <a:ext cx="28803600" cy="1588"/>
          </a:xfrm>
          <a:prstGeom prst="line">
            <a:avLst/>
          </a:prstGeom>
          <a:ln w="355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582613" y="8143806"/>
            <a:ext cx="13242925" cy="1631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4000" b="1" dirty="0" smtClean="0"/>
              <a:t>INTRODUÇÃO </a:t>
            </a:r>
          </a:p>
          <a:p>
            <a:pPr algn="just"/>
            <a:r>
              <a:rPr lang="pt-BR" sz="2800" dirty="0" smtClean="0"/>
              <a:t>Este é o modelo que deverá ser seguido para apresentação de banner na II Semana de Engenharia Civil da Universidade Federal do Acre, que ocorrerá nos dias 1 a </a:t>
            </a:r>
            <a:r>
              <a:rPr lang="pt-BR" sz="2800" dirty="0" smtClean="0"/>
              <a:t>5 </a:t>
            </a:r>
            <a:r>
              <a:rPr lang="pt-BR" sz="2800" dirty="0" smtClean="0"/>
              <a:t>de outubro de 2018.</a:t>
            </a:r>
          </a:p>
          <a:p>
            <a:pPr algn="just"/>
            <a:r>
              <a:rPr lang="pt-BR" sz="2800" dirty="0" smtClean="0"/>
              <a:t>Os itens principais devem estar em caixa alta, fonte Arial e tamanho 40, e os demais textos em fonte Arial, tamanho 28. Todo o texto deve estar com parágrafos justificados.</a:t>
            </a:r>
          </a:p>
          <a:p>
            <a:pPr algn="just"/>
            <a:r>
              <a:rPr lang="pt-BR" sz="2800" dirty="0" smtClean="0"/>
              <a:t>Ao iniciar um novo item deve deixar </a:t>
            </a:r>
            <a:r>
              <a:rPr lang="pt-BR" sz="2800" dirty="0" smtClean="0"/>
              <a:t>uma </a:t>
            </a:r>
            <a:r>
              <a:rPr lang="pt-BR" sz="2800" dirty="0" smtClean="0"/>
              <a:t>linha.</a:t>
            </a:r>
          </a:p>
          <a:p>
            <a:pPr algn="just"/>
            <a:endParaRPr lang="pt-BR" sz="2800" dirty="0" smtClean="0"/>
          </a:p>
          <a:p>
            <a:pPr algn="just">
              <a:spcAft>
                <a:spcPts val="600"/>
              </a:spcAft>
            </a:pPr>
            <a:r>
              <a:rPr lang="pt-BR" sz="4000" b="1" dirty="0" smtClean="0"/>
              <a:t>OBJETIVOS</a:t>
            </a:r>
            <a:endParaRPr lang="pt-BR" sz="4000" b="1" dirty="0"/>
          </a:p>
          <a:p>
            <a:pPr algn="just"/>
            <a:r>
              <a:rPr lang="pt-BR" sz="2800" dirty="0" smtClean="0"/>
              <a:t>Objetivo deste modelo é padronizar as exposições dos trabalhos que serão apresentados na II Semana de Engenharia Civil. Os objetivos do trabalho podem aparecer em forma de texto e/ou tópicos. </a:t>
            </a:r>
          </a:p>
          <a:p>
            <a:pPr algn="just"/>
            <a:endParaRPr lang="pt-BR" sz="2800" dirty="0"/>
          </a:p>
          <a:p>
            <a:pPr algn="just">
              <a:spcAft>
                <a:spcPts val="600"/>
              </a:spcAft>
            </a:pPr>
            <a:r>
              <a:rPr lang="pt-BR" sz="4000" b="1" dirty="0" smtClean="0"/>
              <a:t>METODOLOGIA</a:t>
            </a:r>
          </a:p>
          <a:p>
            <a:pPr algn="just"/>
            <a:r>
              <a:rPr lang="pt-BR" sz="2800" dirty="0" smtClean="0"/>
              <a:t>A metodologia do seu trabalho deve ser exposta de forma a permitir aos visitantes entender os procedimentos que você utilizou para realizar o seu trabalho, lembre-se de utilizar-se de seu poder de sínteses, para que a metodologia não fique extensa.</a:t>
            </a:r>
          </a:p>
          <a:p>
            <a:pPr algn="just"/>
            <a:endParaRPr lang="pt-BR" sz="2800" dirty="0"/>
          </a:p>
          <a:p>
            <a:pPr algn="just">
              <a:spcAft>
                <a:spcPts val="600"/>
              </a:spcAft>
            </a:pPr>
            <a:r>
              <a:rPr lang="pt-BR" sz="4000" b="1" dirty="0" smtClean="0"/>
              <a:t>RESULTADOS E DISCUSSÕES</a:t>
            </a:r>
            <a:endParaRPr lang="pt-BR" sz="4000" b="1" dirty="0"/>
          </a:p>
          <a:p>
            <a:pPr algn="just"/>
            <a:r>
              <a:rPr lang="pt-BR" sz="2800" dirty="0" smtClean="0"/>
              <a:t>Apresente seus principais resultados e suas conclusões sobre a pesquisa.</a:t>
            </a:r>
          </a:p>
          <a:p>
            <a:pPr algn="just"/>
            <a:r>
              <a:rPr lang="pt-BR" sz="2800" dirty="0" smtClean="0"/>
              <a:t>Quando utilizar tabelas, gráficos e figuras, elas devem ter legenda com a seguinte formatação: fonte Aria, tamanho 24. e em negrito.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>
              <a:spcAft>
                <a:spcPts val="600"/>
              </a:spcAft>
            </a:pPr>
            <a:r>
              <a:rPr lang="pt-BR" sz="4000" b="1" dirty="0" smtClean="0"/>
              <a:t>CONCLUSÃO</a:t>
            </a:r>
            <a:endParaRPr lang="pt-BR" sz="4000" b="1" dirty="0"/>
          </a:p>
          <a:p>
            <a:pPr algn="just"/>
            <a:r>
              <a:rPr lang="pt-BR" sz="2800" dirty="0"/>
              <a:t>Apresente </a:t>
            </a:r>
            <a:r>
              <a:rPr lang="pt-BR" sz="2800" dirty="0" smtClean="0"/>
              <a:t>a conclusão do seu trabalho.</a:t>
            </a:r>
          </a:p>
          <a:p>
            <a:pPr algn="just"/>
            <a:endParaRPr lang="pt-BR" sz="2800" dirty="0"/>
          </a:p>
          <a:p>
            <a:pPr algn="just">
              <a:spcAft>
                <a:spcPts val="600"/>
              </a:spcAft>
            </a:pPr>
            <a:r>
              <a:rPr lang="pt-BR" sz="4000" b="1" dirty="0" smtClean="0"/>
              <a:t>REFERÊNCIAS BIBLIOGRÀFICA</a:t>
            </a:r>
            <a:endParaRPr lang="pt-BR" sz="4000" b="1" dirty="0"/>
          </a:p>
          <a:p>
            <a:pPr algn="just"/>
            <a:r>
              <a:rPr lang="pt-BR" sz="2800" dirty="0" smtClean="0"/>
              <a:t>As referências bibliográficas a serem colocas no </a:t>
            </a:r>
            <a:r>
              <a:rPr lang="pt-BR" sz="2800" dirty="0" smtClean="0"/>
              <a:t>banner são </a:t>
            </a:r>
            <a:r>
              <a:rPr lang="pt-BR" sz="2800" dirty="0" smtClean="0"/>
              <a:t>somente aquelas que aparecerão no banner no itens acima. O modelo de referência será conforme a Norma Brasileira, em fonte Arial, tamanho 24.</a:t>
            </a:r>
            <a:endParaRPr lang="pt-BR" sz="2800" dirty="0"/>
          </a:p>
          <a:p>
            <a:pPr algn="just"/>
            <a:endParaRPr lang="pt-BR" sz="2800" dirty="0" smtClean="0"/>
          </a:p>
        </p:txBody>
      </p:sp>
      <p:sp>
        <p:nvSpPr>
          <p:cNvPr id="14347" name="Text Box 16"/>
          <p:cNvSpPr txBox="1">
            <a:spLocks noChangeArrowheads="1"/>
          </p:cNvSpPr>
          <p:nvPr/>
        </p:nvSpPr>
        <p:spPr bwMode="auto">
          <a:xfrm>
            <a:off x="14546263" y="8143806"/>
            <a:ext cx="13393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2400" b="1" dirty="0"/>
              <a:t>Corpo do </a:t>
            </a:r>
            <a:r>
              <a:rPr lang="pt-BR" sz="2400" b="1" dirty="0" smtClean="0"/>
              <a:t>Texto</a:t>
            </a:r>
            <a:endParaRPr lang="pt-BR" sz="2400" dirty="0"/>
          </a:p>
        </p:txBody>
      </p:sp>
      <p:sp>
        <p:nvSpPr>
          <p:cNvPr id="14348" name="Text Box 53"/>
          <p:cNvSpPr txBox="1">
            <a:spLocks noChangeArrowheads="1"/>
          </p:cNvSpPr>
          <p:nvPr/>
        </p:nvSpPr>
        <p:spPr bwMode="auto">
          <a:xfrm>
            <a:off x="1997075" y="34348738"/>
            <a:ext cx="24934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pt-BR" sz="2800" dirty="0" smtClean="0">
                <a:solidFill>
                  <a:schemeClr val="accent6">
                    <a:lumMod val="75000"/>
                  </a:schemeClr>
                </a:solidFill>
              </a:rPr>
              <a:t>APOIO</a:t>
            </a:r>
            <a:endParaRPr lang="pt-B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349" name="Rectangle 16"/>
          <p:cNvSpPr>
            <a:spLocks noChangeArrowheads="1"/>
          </p:cNvSpPr>
          <p:nvPr/>
        </p:nvSpPr>
        <p:spPr bwMode="auto">
          <a:xfrm>
            <a:off x="5545138" y="963644"/>
            <a:ext cx="16560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5400" b="1" dirty="0" smtClean="0"/>
              <a:t>II Semana de Engenharia Civil</a:t>
            </a:r>
          </a:p>
          <a:p>
            <a:pPr algn="ctr"/>
            <a:r>
              <a:rPr lang="pt-BR" sz="5400" dirty="0" smtClean="0"/>
              <a:t>Universidade Federal do Acre</a:t>
            </a:r>
          </a:p>
          <a:p>
            <a:pPr algn="ctr"/>
            <a:r>
              <a:rPr lang="pt-BR" sz="4800" dirty="0" smtClean="0"/>
              <a:t>Rio Branco – 1 a 5 de outubro 2018</a:t>
            </a:r>
            <a:endParaRPr lang="pt-BR" sz="4800" dirty="0"/>
          </a:p>
        </p:txBody>
      </p:sp>
      <p:sp>
        <p:nvSpPr>
          <p:cNvPr id="14353" name="Line 20"/>
          <p:cNvSpPr>
            <a:spLocks noChangeShapeType="1"/>
          </p:cNvSpPr>
          <p:nvPr/>
        </p:nvSpPr>
        <p:spPr bwMode="auto">
          <a:xfrm flipV="1">
            <a:off x="5832475" y="34275713"/>
            <a:ext cx="17930813" cy="0"/>
          </a:xfrm>
          <a:prstGeom prst="line">
            <a:avLst/>
          </a:prstGeom>
          <a:noFill/>
          <a:ln w="98552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2" name="Picture 2" descr="Resultado de imagem para ufa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719" y="834486"/>
            <a:ext cx="3627033" cy="110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Nenhum texto alternativo automÃ¡tico disponÃ­vel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35" b="18656"/>
          <a:stretch/>
        </p:blipFill>
        <p:spPr bwMode="auto">
          <a:xfrm>
            <a:off x="1800400" y="2088483"/>
            <a:ext cx="2376264" cy="153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FAC\Downloads\WhatsApp Image 2018-08-07 at 18.24.13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8" t="11537" r="25444" b="43399"/>
          <a:stretch/>
        </p:blipFill>
        <p:spPr bwMode="auto">
          <a:xfrm>
            <a:off x="20638432" y="720330"/>
            <a:ext cx="7958200" cy="289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1204</TotalTime>
  <Words>274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Aleandri</dc:creator>
  <cp:lastModifiedBy>Heloisa</cp:lastModifiedBy>
  <cp:revision>121</cp:revision>
  <dcterms:created xsi:type="dcterms:W3CDTF">2012-05-04T19:50:05Z</dcterms:created>
  <dcterms:modified xsi:type="dcterms:W3CDTF">2018-08-08T14:43:42Z</dcterms:modified>
</cp:coreProperties>
</file>